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906000" cy="6858000" type="A4"/>
  <p:notesSz cx="7315200" cy="9601200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99" userDrawn="1">
          <p15:clr>
            <a:srgbClr val="A4A3A4"/>
          </p15:clr>
        </p15:guide>
        <p15:guide id="2" pos="30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FFD2"/>
    <a:srgbClr val="FFFFBB"/>
    <a:srgbClr val="CCEAFF"/>
    <a:srgbClr val="CCFFCC"/>
    <a:srgbClr val="66FFFF"/>
    <a:srgbClr val="CCFFFF"/>
    <a:srgbClr val="CC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36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38" y="2268"/>
      </p:cViewPr>
      <p:guideLst>
        <p:guide orient="horz" pos="2299"/>
        <p:guide pos="30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62" y="0"/>
            <a:ext cx="3173800" cy="48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09" tIns="0" rIns="20609" bIns="0" numCol="1" anchor="t" anchorCtr="0" compatLnSpc="1">
            <a:prstTxWarp prst="textNoShape">
              <a:avLst/>
            </a:prstTxWarp>
          </a:bodyPr>
          <a:lstStyle>
            <a:lvl1pPr defTabSz="1107059">
              <a:defRPr sz="11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064" y="0"/>
            <a:ext cx="3173800" cy="48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09" tIns="0" rIns="20609" bIns="0" numCol="1" anchor="t" anchorCtr="0" compatLnSpc="1">
            <a:prstTxWarp prst="textNoShape">
              <a:avLst/>
            </a:prstTxWarp>
          </a:bodyPr>
          <a:lstStyle>
            <a:lvl1pPr algn="r" defTabSz="1107059">
              <a:defRPr sz="11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662" y="9119497"/>
            <a:ext cx="3173800" cy="481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09" tIns="0" rIns="20609" bIns="0" numCol="1" anchor="b" anchorCtr="0" compatLnSpc="1">
            <a:prstTxWarp prst="textNoShape">
              <a:avLst/>
            </a:prstTxWarp>
          </a:bodyPr>
          <a:lstStyle>
            <a:lvl1pPr defTabSz="1107059">
              <a:defRPr sz="11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064" y="9119497"/>
            <a:ext cx="3173800" cy="481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09" tIns="0" rIns="20609" bIns="0" numCol="1" anchor="b" anchorCtr="0" compatLnSpc="1">
            <a:prstTxWarp prst="textNoShape">
              <a:avLst/>
            </a:prstTxWarp>
          </a:bodyPr>
          <a:lstStyle>
            <a:lvl1pPr algn="r" defTabSz="1107059">
              <a:defRPr sz="1100" i="1"/>
            </a:lvl1pPr>
          </a:lstStyle>
          <a:p>
            <a:pPr>
              <a:defRPr/>
            </a:pPr>
            <a:fld id="{2C4A4AA6-DFD9-463C-8230-16878B848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16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62" y="0"/>
            <a:ext cx="3173800" cy="48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09" tIns="0" rIns="20609" bIns="0" numCol="1" anchor="t" anchorCtr="0" compatLnSpc="1">
            <a:prstTxWarp prst="textNoShape">
              <a:avLst/>
            </a:prstTxWarp>
          </a:bodyPr>
          <a:lstStyle>
            <a:lvl1pPr defTabSz="1107059">
              <a:lnSpc>
                <a:spcPct val="100000"/>
              </a:lnSpc>
              <a:defRPr sz="11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064" y="0"/>
            <a:ext cx="3173800" cy="48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09" tIns="0" rIns="20609" bIns="0" numCol="1" anchor="t" anchorCtr="0" compatLnSpc="1">
            <a:prstTxWarp prst="textNoShape">
              <a:avLst/>
            </a:prstTxWarp>
          </a:bodyPr>
          <a:lstStyle>
            <a:lvl1pPr algn="r" defTabSz="1107059">
              <a:lnSpc>
                <a:spcPct val="100000"/>
              </a:lnSpc>
              <a:defRPr sz="11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62" y="9119497"/>
            <a:ext cx="3173800" cy="481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09" tIns="0" rIns="20609" bIns="0" numCol="1" anchor="b" anchorCtr="0" compatLnSpc="1">
            <a:prstTxWarp prst="textNoShape">
              <a:avLst/>
            </a:prstTxWarp>
          </a:bodyPr>
          <a:lstStyle>
            <a:lvl1pPr defTabSz="1107059">
              <a:lnSpc>
                <a:spcPct val="100000"/>
              </a:lnSpc>
              <a:defRPr sz="11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064" y="9119497"/>
            <a:ext cx="3173800" cy="481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609" tIns="0" rIns="20609" bIns="0" numCol="1" anchor="b" anchorCtr="0" compatLnSpc="1">
            <a:prstTxWarp prst="textNoShape">
              <a:avLst/>
            </a:prstTxWarp>
          </a:bodyPr>
          <a:lstStyle>
            <a:lvl1pPr algn="r" defTabSz="1107059">
              <a:lnSpc>
                <a:spcPct val="100000"/>
              </a:lnSpc>
              <a:defRPr sz="1100" i="1">
                <a:latin typeface="Times New Roman" pitchFamily="18" charset="0"/>
              </a:defRPr>
            </a:lvl1pPr>
          </a:lstStyle>
          <a:p>
            <a:pPr>
              <a:defRPr/>
            </a:pPr>
            <a:fld id="{4186535F-5B20-4C89-A77E-33D35AAC5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7913" y="620713"/>
            <a:ext cx="5165725" cy="357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83060" y="654328"/>
            <a:ext cx="5749082" cy="3519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7502" tIns="48751" rIns="97502" bIns="48751" anchor="ctr"/>
          <a:lstStyle/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661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49EC86-D274-4957-936F-36E69342205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4144727" y="1"/>
            <a:ext cx="3172137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7502" tIns="48751" rIns="97502" bIns="48751" anchor="ctr"/>
          <a:lstStyle/>
          <a:p>
            <a:endParaRPr lang="en-GB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4144727" y="9121140"/>
            <a:ext cx="3172137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609" tIns="0" rIns="20609" bIns="0" anchor="b"/>
          <a:lstStyle/>
          <a:p>
            <a:pPr algn="r" defTabSz="851454">
              <a:lnSpc>
                <a:spcPct val="100000"/>
              </a:lnSpc>
            </a:pPr>
            <a:r>
              <a:rPr lang="en-US" sz="1100" i="1" dirty="0">
                <a:latin typeface="Times New Roman" pitchFamily="18" charset="0"/>
              </a:rPr>
              <a:t>1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-1663" y="9121140"/>
            <a:ext cx="317213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7502" tIns="48751" rIns="97502" bIns="48751" anchor="ctr"/>
          <a:lstStyle/>
          <a:p>
            <a:endParaRPr lang="en-GB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-1663" y="1"/>
            <a:ext cx="3172138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7502" tIns="48751" rIns="97502" bIns="48751" anchor="ctr"/>
          <a:lstStyle/>
          <a:p>
            <a:endParaRPr lang="en-GB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578" y="4560570"/>
            <a:ext cx="5360047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01330" tIns="51524" rIns="101330" bIns="51524"/>
          <a:lstStyle/>
          <a:p>
            <a:pPr defTabSz="1008880"/>
            <a:endParaRPr lang="en-GB" dirty="0" smtClean="0"/>
          </a:p>
        </p:txBody>
      </p:sp>
      <p:sp>
        <p:nvSpPr>
          <p:cNvPr id="4104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6800" y="728663"/>
            <a:ext cx="5181600" cy="35861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24706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325" y="434975"/>
            <a:ext cx="2312988" cy="2566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34975"/>
            <a:ext cx="6791325" cy="2566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206500"/>
            <a:ext cx="4514850" cy="179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2850" y="1206500"/>
            <a:ext cx="4516438" cy="1795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434975"/>
            <a:ext cx="9199563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500" tIns="26988" rIns="63500" bIns="2698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206500"/>
            <a:ext cx="9183688" cy="179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604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defTabSz="9604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defTabSz="9604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defTabSz="9604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defTabSz="9604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defTabSz="9604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defTabSz="9604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defTabSz="9604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defTabSz="960438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60438" rtl="0" eaLnBrk="0" fontAlgn="base" hangingPunct="0">
        <a:spcBef>
          <a:spcPct val="0"/>
        </a:spcBef>
        <a:spcAft>
          <a:spcPct val="20000"/>
        </a:spcAft>
        <a:buClr>
          <a:srgbClr val="00A900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39788" indent="-352425" algn="l" defTabSz="960438" rtl="0" eaLnBrk="0" fontAlgn="base" hangingPunct="0">
        <a:spcBef>
          <a:spcPct val="0"/>
        </a:spcBef>
        <a:spcAft>
          <a:spcPct val="20000"/>
        </a:spcAft>
        <a:buClr>
          <a:srgbClr val="00A9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</a:defRPr>
      </a:lvl2pPr>
      <a:lvl3pPr marL="1320800" indent="-360363" algn="l" defTabSz="960438" rtl="0" eaLnBrk="0" fontAlgn="base" hangingPunct="0">
        <a:spcBef>
          <a:spcPct val="0"/>
        </a:spcBef>
        <a:spcAft>
          <a:spcPct val="20000"/>
        </a:spcAft>
        <a:buClr>
          <a:srgbClr val="00A9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1800225" indent="-360363" algn="l" defTabSz="960438" rtl="0" eaLnBrk="0" fontAlgn="base" hangingPunct="0">
        <a:spcBef>
          <a:spcPct val="0"/>
        </a:spcBef>
        <a:spcAft>
          <a:spcPct val="20000"/>
        </a:spcAft>
        <a:buClr>
          <a:srgbClr val="00A9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279650" indent="-358775" algn="l" defTabSz="960438" rtl="0" eaLnBrk="0" fontAlgn="base" hangingPunct="0">
        <a:spcBef>
          <a:spcPct val="0"/>
        </a:spcBef>
        <a:spcAft>
          <a:spcPct val="20000"/>
        </a:spcAft>
        <a:buClr>
          <a:srgbClr val="00A9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</a:defRPr>
      </a:lvl5pPr>
      <a:lvl6pPr marL="2736850" indent="-358775" algn="l" defTabSz="960438" rtl="0" eaLnBrk="0" fontAlgn="base" hangingPunct="0">
        <a:spcBef>
          <a:spcPct val="0"/>
        </a:spcBef>
        <a:spcAft>
          <a:spcPct val="20000"/>
        </a:spcAft>
        <a:buClr>
          <a:srgbClr val="00A9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</a:defRPr>
      </a:lvl6pPr>
      <a:lvl7pPr marL="3194050" indent="-358775" algn="l" defTabSz="960438" rtl="0" eaLnBrk="0" fontAlgn="base" hangingPunct="0">
        <a:spcBef>
          <a:spcPct val="0"/>
        </a:spcBef>
        <a:spcAft>
          <a:spcPct val="20000"/>
        </a:spcAft>
        <a:buClr>
          <a:srgbClr val="00A9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</a:defRPr>
      </a:lvl7pPr>
      <a:lvl8pPr marL="3651250" indent="-358775" algn="l" defTabSz="960438" rtl="0" eaLnBrk="0" fontAlgn="base" hangingPunct="0">
        <a:spcBef>
          <a:spcPct val="0"/>
        </a:spcBef>
        <a:spcAft>
          <a:spcPct val="20000"/>
        </a:spcAft>
        <a:buClr>
          <a:srgbClr val="00A9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</a:defRPr>
      </a:lvl8pPr>
      <a:lvl9pPr marL="4108450" indent="-358775" algn="l" defTabSz="960438" rtl="0" eaLnBrk="0" fontAlgn="base" hangingPunct="0">
        <a:spcBef>
          <a:spcPct val="0"/>
        </a:spcBef>
        <a:spcAft>
          <a:spcPct val="20000"/>
        </a:spcAft>
        <a:buClr>
          <a:srgbClr val="00A9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8535988" y="104775"/>
            <a:ext cx="1182687" cy="14747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>
              <a:lnSpc>
                <a:spcPct val="100000"/>
              </a:lnSpc>
            </a:pPr>
            <a:r>
              <a:rPr lang="en-US" sz="1800" b="1"/>
              <a:t>Photo</a:t>
            </a:r>
          </a:p>
          <a:p>
            <a:pPr algn="ctr">
              <a:lnSpc>
                <a:spcPct val="100000"/>
              </a:lnSpc>
            </a:pPr>
            <a:r>
              <a:rPr lang="en-US" sz="1800" b="1"/>
              <a:t>Optional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8100" y="123825"/>
            <a:ext cx="9190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b="1"/>
              <a:t>PDP:</a:t>
            </a:r>
            <a:r>
              <a:rPr lang="en-GB" sz="2800" b="1"/>
              <a:t> </a:t>
            </a:r>
            <a:endParaRPr lang="en-US" sz="2800" b="1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82988" y="1047750"/>
            <a:ext cx="1973262" cy="17510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87325" indent="-187325">
              <a:lnSpc>
                <a:spcPct val="100000"/>
              </a:lnSpc>
            </a:pPr>
            <a:r>
              <a:rPr lang="en-US" sz="1100" b="1"/>
              <a:t>Short Term (&lt; 4 months)</a:t>
            </a:r>
            <a:r>
              <a:rPr lang="en-US" sz="900" b="1"/>
              <a:t>    </a:t>
            </a:r>
            <a:endParaRPr lang="en-US" sz="1200"/>
          </a:p>
          <a:p>
            <a:pPr marL="187325" indent="-187325">
              <a:lnSpc>
                <a:spcPct val="100000"/>
              </a:lnSpc>
              <a:buFont typeface="Wingdings" pitchFamily="2" charset="2"/>
              <a:buChar char="v"/>
            </a:pPr>
            <a:endParaRPr lang="en-US" sz="1100" b="1"/>
          </a:p>
          <a:p>
            <a:pPr marL="187325" indent="-187325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1100" b="1"/>
              <a:t>A</a:t>
            </a:r>
          </a:p>
          <a:p>
            <a:pPr marL="187325" indent="-187325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1100" b="1"/>
              <a:t>B</a:t>
            </a:r>
          </a:p>
          <a:p>
            <a:pPr marL="187325" indent="-187325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1100" b="1"/>
              <a:t>C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576638" y="4675188"/>
            <a:ext cx="6145212" cy="1042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pPr>
              <a:lnSpc>
                <a:spcPct val="100000"/>
              </a:lnSpc>
            </a:pPr>
            <a:r>
              <a:rPr lang="en-US" sz="1200" b="1" dirty="0"/>
              <a:t>Development Needs for Current Job and Future Goals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A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B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C 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D</a:t>
            </a:r>
            <a:r>
              <a:rPr lang="en-GB" sz="1000" b="1" dirty="0"/>
              <a:t> </a:t>
            </a:r>
            <a:endParaRPr lang="en-US" sz="1000" b="1" dirty="0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150813" y="803275"/>
            <a:ext cx="3297237" cy="1504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428750" indent="-1428750">
              <a:lnSpc>
                <a:spcPct val="110000"/>
              </a:lnSpc>
            </a:pPr>
            <a:r>
              <a:rPr lang="en-US" sz="1200" b="1"/>
              <a:t>Personal Data</a:t>
            </a:r>
            <a:endParaRPr lang="en-GB" sz="1200" b="1"/>
          </a:p>
          <a:p>
            <a:pPr marL="1428750" indent="-1428750">
              <a:lnSpc>
                <a:spcPct val="100000"/>
              </a:lnSpc>
            </a:pPr>
            <a:r>
              <a:rPr lang="en-GB" sz="1000" b="1"/>
              <a:t>Job Title: </a:t>
            </a:r>
          </a:p>
          <a:p>
            <a:pPr marL="1428750" indent="-1428750">
              <a:lnSpc>
                <a:spcPct val="100000"/>
              </a:lnSpc>
            </a:pPr>
            <a:r>
              <a:rPr lang="en-GB" sz="1000" b="1"/>
              <a:t>Date into current job: </a:t>
            </a:r>
          </a:p>
          <a:p>
            <a:pPr marL="1428750" indent="-1428750">
              <a:lnSpc>
                <a:spcPct val="100000"/>
              </a:lnSpc>
            </a:pPr>
            <a:r>
              <a:rPr lang="en-GB" sz="1000" b="1"/>
              <a:t>Level&amp; date into level: 	     </a:t>
            </a:r>
          </a:p>
          <a:p>
            <a:pPr marL="1428750" indent="-1428750">
              <a:lnSpc>
                <a:spcPct val="100000"/>
              </a:lnSpc>
            </a:pPr>
            <a:r>
              <a:rPr lang="en-GB" sz="1000" b="1"/>
              <a:t>Team Leader: </a:t>
            </a:r>
          </a:p>
          <a:p>
            <a:pPr marL="1428750" indent="-1428750">
              <a:lnSpc>
                <a:spcPct val="100000"/>
              </a:lnSpc>
            </a:pPr>
            <a:r>
              <a:rPr lang="en-GB" sz="1000" b="1"/>
              <a:t>Stream/BU/Function: </a:t>
            </a:r>
          </a:p>
          <a:p>
            <a:pPr marL="1428750" indent="-1428750">
              <a:lnSpc>
                <a:spcPct val="100000"/>
              </a:lnSpc>
            </a:pPr>
            <a:r>
              <a:rPr lang="en-GB" sz="1000" b="1"/>
              <a:t>Team/Work Group: </a:t>
            </a:r>
          </a:p>
          <a:p>
            <a:pPr marL="1428750" indent="-1428750">
              <a:lnSpc>
                <a:spcPct val="100000"/>
              </a:lnSpc>
            </a:pPr>
            <a:r>
              <a:rPr lang="en-GB" sz="1000" b="1"/>
              <a:t>Location: </a:t>
            </a:r>
          </a:p>
          <a:p>
            <a:pPr marL="1428750" indent="-1428750">
              <a:lnSpc>
                <a:spcPct val="100000"/>
              </a:lnSpc>
            </a:pPr>
            <a:r>
              <a:rPr lang="en-GB" sz="1000" b="1"/>
              <a:t>Date PDP Agreed:</a:t>
            </a:r>
            <a:r>
              <a:rPr lang="en-GB" sz="1000"/>
              <a:t> </a:t>
            </a:r>
            <a:r>
              <a:rPr lang="en-GB" sz="1000" b="1"/>
              <a:t> </a:t>
            </a:r>
            <a:endParaRPr lang="en-US" sz="1000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5667375" y="1320800"/>
            <a:ext cx="1973263" cy="1477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87325" indent="-187325">
              <a:lnSpc>
                <a:spcPct val="100000"/>
              </a:lnSpc>
            </a:pPr>
            <a:r>
              <a:rPr lang="en-US" sz="1200" b="1"/>
              <a:t>Mid Term (1- 5 years)</a:t>
            </a:r>
          </a:p>
          <a:p>
            <a:pPr marL="187325" indent="-187325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1100" b="1"/>
              <a:t>A</a:t>
            </a:r>
          </a:p>
          <a:p>
            <a:pPr marL="187325" indent="-187325">
              <a:lnSpc>
                <a:spcPct val="100000"/>
              </a:lnSpc>
              <a:buFont typeface="Wingdings" pitchFamily="2" charset="2"/>
              <a:buChar char="v"/>
            </a:pPr>
            <a:r>
              <a:rPr lang="en-GB" sz="1100" b="1"/>
              <a:t>B</a:t>
            </a:r>
            <a:endParaRPr lang="en-US" b="1"/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7743825" y="1789113"/>
            <a:ext cx="1974850" cy="10096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87325" indent="-187325">
              <a:lnSpc>
                <a:spcPct val="100000"/>
              </a:lnSpc>
            </a:pPr>
            <a:r>
              <a:rPr lang="en-US" sz="1200" b="1"/>
              <a:t>Long Term (&gt;5 years)</a:t>
            </a:r>
          </a:p>
          <a:p>
            <a:pPr marL="187325" indent="-187325">
              <a:lnSpc>
                <a:spcPct val="100000"/>
              </a:lnSpc>
              <a:buFont typeface="Wingdings" pitchFamily="2" charset="2"/>
              <a:buChar char="v"/>
            </a:pPr>
            <a:r>
              <a:rPr lang="en-US" sz="1100" b="1"/>
              <a:t>A</a:t>
            </a:r>
            <a:endParaRPr lang="en-US" b="1"/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3552825" y="685800"/>
            <a:ext cx="45513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b="1"/>
              <a:t>My Personal Development Goals:</a:t>
            </a:r>
            <a:r>
              <a:rPr lang="en-US" sz="1600" b="1"/>
              <a:t> </a:t>
            </a:r>
          </a:p>
        </p:txBody>
      </p:sp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4878388" y="6642100"/>
            <a:ext cx="49450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000" dirty="0"/>
              <a:t>Updated</a:t>
            </a:r>
            <a:r>
              <a:rPr lang="en-GB" sz="1000" dirty="0"/>
              <a:t> month/year</a:t>
            </a:r>
            <a:endParaRPr lang="en-US" sz="1000" dirty="0"/>
          </a:p>
        </p:txBody>
      </p:sp>
      <p:sp>
        <p:nvSpPr>
          <p:cNvPr id="2059" name="Rectangle 12"/>
          <p:cNvSpPr>
            <a:spLocks noChangeArrowheads="1"/>
          </p:cNvSpPr>
          <p:nvPr/>
        </p:nvSpPr>
        <p:spPr bwMode="auto">
          <a:xfrm>
            <a:off x="141288" y="573088"/>
            <a:ext cx="8275637" cy="66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60" name="Rectangle 15"/>
          <p:cNvSpPr>
            <a:spLocks noChangeArrowheads="1"/>
          </p:cNvSpPr>
          <p:nvPr/>
        </p:nvSpPr>
        <p:spPr bwMode="auto">
          <a:xfrm>
            <a:off x="3575050" y="2890838"/>
            <a:ext cx="6130925" cy="1644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pPr>
              <a:lnSpc>
                <a:spcPct val="100000"/>
              </a:lnSpc>
            </a:pPr>
            <a:r>
              <a:rPr lang="en-US" sz="1200" b="1" dirty="0"/>
              <a:t>Current Competencies, Skills, Knowledge, Experience </a:t>
            </a:r>
            <a:endParaRPr lang="en-US" sz="1000" b="1" dirty="0"/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A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B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C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D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E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F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1000" b="1" dirty="0"/>
              <a:t>G</a:t>
            </a:r>
          </a:p>
        </p:txBody>
      </p:sp>
      <p:sp>
        <p:nvSpPr>
          <p:cNvPr id="2061" name="Rectangle 16"/>
          <p:cNvSpPr>
            <a:spLocks noChangeArrowheads="1"/>
          </p:cNvSpPr>
          <p:nvPr/>
        </p:nvSpPr>
        <p:spPr bwMode="auto">
          <a:xfrm>
            <a:off x="3575050" y="5810250"/>
            <a:ext cx="6130925" cy="8747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pPr>
              <a:lnSpc>
                <a:spcPct val="130000"/>
              </a:lnSpc>
            </a:pPr>
            <a:r>
              <a:rPr lang="en-GB" sz="1200" b="1"/>
              <a:t>Development Action Plan</a:t>
            </a:r>
            <a:endParaRPr lang="en-GB" sz="1000" b="1"/>
          </a:p>
          <a:p>
            <a:pPr>
              <a:lnSpc>
                <a:spcPct val="130000"/>
              </a:lnSpc>
              <a:buFontTx/>
              <a:buChar char="•"/>
            </a:pPr>
            <a:r>
              <a:rPr lang="en-GB" sz="1000" b="1"/>
              <a:t>A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GB" sz="1000" b="1"/>
              <a:t>B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GB" sz="1000" b="1"/>
              <a:t>C</a:t>
            </a:r>
          </a:p>
        </p:txBody>
      </p:sp>
      <p:sp>
        <p:nvSpPr>
          <p:cNvPr id="2062" name="Rectangle 17"/>
          <p:cNvSpPr>
            <a:spLocks noChangeArrowheads="1"/>
          </p:cNvSpPr>
          <p:nvPr/>
        </p:nvSpPr>
        <p:spPr bwMode="auto">
          <a:xfrm>
            <a:off x="128588" y="2335213"/>
            <a:ext cx="3317875" cy="22923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pPr>
              <a:lnSpc>
                <a:spcPct val="100000"/>
              </a:lnSpc>
            </a:pPr>
            <a:r>
              <a:rPr lang="en-US" sz="1200" b="1" dirty="0"/>
              <a:t>Employment History</a:t>
            </a:r>
            <a:endParaRPr lang="en-US" sz="600" b="1" dirty="0"/>
          </a:p>
          <a:p>
            <a:pPr>
              <a:lnSpc>
                <a:spcPct val="100000"/>
              </a:lnSpc>
            </a:pPr>
            <a:endParaRPr lang="en-US" sz="600" b="1" dirty="0"/>
          </a:p>
          <a:p>
            <a:pPr>
              <a:lnSpc>
                <a:spcPct val="100000"/>
              </a:lnSpc>
            </a:pPr>
            <a:r>
              <a:rPr lang="en-US" sz="1000" b="1" dirty="0">
                <a:solidFill>
                  <a:schemeClr val="tx2"/>
                </a:solidFill>
              </a:rPr>
              <a:t>Date – present </a:t>
            </a:r>
          </a:p>
          <a:p>
            <a:pPr>
              <a:lnSpc>
                <a:spcPct val="100000"/>
              </a:lnSpc>
            </a:pPr>
            <a:endParaRPr lang="en-US" sz="600" b="1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000" b="1" dirty="0">
                <a:solidFill>
                  <a:schemeClr val="tx2"/>
                </a:solidFill>
              </a:rPr>
              <a:t>Date – date</a:t>
            </a:r>
          </a:p>
          <a:p>
            <a:pPr>
              <a:lnSpc>
                <a:spcPct val="100000"/>
              </a:lnSpc>
            </a:pPr>
            <a:endParaRPr lang="en-US" sz="600" b="1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000" b="1" dirty="0">
                <a:solidFill>
                  <a:schemeClr val="tx2"/>
                </a:solidFill>
              </a:rPr>
              <a:t>Date – date:</a:t>
            </a:r>
          </a:p>
          <a:p>
            <a:pPr>
              <a:lnSpc>
                <a:spcPct val="100000"/>
              </a:lnSpc>
            </a:pPr>
            <a:endParaRPr lang="en-US" sz="600" b="1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  <a:buFontTx/>
              <a:buChar char="•"/>
            </a:pPr>
            <a:r>
              <a:rPr lang="en-US" sz="1000" b="1" dirty="0">
                <a:solidFill>
                  <a:schemeClr val="tx2"/>
                </a:solidFill>
              </a:rPr>
              <a:t>Detail </a:t>
            </a:r>
          </a:p>
          <a:p>
            <a:pPr>
              <a:lnSpc>
                <a:spcPct val="100000"/>
              </a:lnSpc>
              <a:buFontTx/>
              <a:buChar char="•"/>
            </a:pPr>
            <a:r>
              <a:rPr lang="en-US" sz="1000" b="1" dirty="0">
                <a:solidFill>
                  <a:schemeClr val="tx2"/>
                </a:solidFill>
              </a:rPr>
              <a:t>Date – date</a:t>
            </a:r>
          </a:p>
          <a:p>
            <a:pPr>
              <a:lnSpc>
                <a:spcPct val="100000"/>
              </a:lnSpc>
              <a:buFontTx/>
              <a:buChar char="•"/>
            </a:pPr>
            <a:r>
              <a:rPr lang="en-US" sz="1000" b="1" dirty="0">
                <a:solidFill>
                  <a:schemeClr val="tx2"/>
                </a:solidFill>
              </a:rPr>
              <a:t>Date – date</a:t>
            </a:r>
          </a:p>
          <a:p>
            <a:pPr>
              <a:lnSpc>
                <a:spcPct val="100000"/>
              </a:lnSpc>
              <a:buFontTx/>
              <a:buChar char="•"/>
            </a:pPr>
            <a:r>
              <a:rPr lang="en-US" sz="1000" b="1" dirty="0">
                <a:solidFill>
                  <a:schemeClr val="tx2"/>
                </a:solidFill>
              </a:rPr>
              <a:t>Date – date</a:t>
            </a:r>
          </a:p>
          <a:p>
            <a:pPr>
              <a:lnSpc>
                <a:spcPct val="100000"/>
              </a:lnSpc>
              <a:buFontTx/>
              <a:buChar char="•"/>
            </a:pPr>
            <a:r>
              <a:rPr lang="en-US" sz="1000" b="1" dirty="0">
                <a:solidFill>
                  <a:schemeClr val="tx2"/>
                </a:solidFill>
              </a:rPr>
              <a:t>Date – date)</a:t>
            </a:r>
          </a:p>
          <a:p>
            <a:pPr>
              <a:lnSpc>
                <a:spcPct val="100000"/>
              </a:lnSpc>
              <a:buFontTx/>
              <a:buChar char="•"/>
            </a:pPr>
            <a:endParaRPr lang="en-US" sz="600" b="1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000" b="1" dirty="0">
                <a:solidFill>
                  <a:schemeClr val="tx2"/>
                </a:solidFill>
              </a:rPr>
              <a:t>Date - date </a:t>
            </a:r>
          </a:p>
        </p:txBody>
      </p:sp>
      <p:sp>
        <p:nvSpPr>
          <p:cNvPr id="2063" name="Rectangle 18"/>
          <p:cNvSpPr>
            <a:spLocks noChangeArrowheads="1"/>
          </p:cNvSpPr>
          <p:nvPr/>
        </p:nvSpPr>
        <p:spPr bwMode="auto">
          <a:xfrm>
            <a:off x="130175" y="5815013"/>
            <a:ext cx="3297238" cy="8556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38100" tIns="38100" rIns="38100" bIns="38100"/>
          <a:lstStyle/>
          <a:p>
            <a:pPr>
              <a:lnSpc>
                <a:spcPct val="100000"/>
              </a:lnSpc>
              <a:tabLst>
                <a:tab pos="92075" algn="l"/>
              </a:tabLst>
            </a:pPr>
            <a:r>
              <a:rPr lang="en-US" sz="1200" b="1" dirty="0"/>
              <a:t>Personal Preferences / Limitations</a:t>
            </a:r>
          </a:p>
          <a:p>
            <a:pPr>
              <a:lnSpc>
                <a:spcPct val="100000"/>
              </a:lnSpc>
              <a:buFontTx/>
              <a:buChar char="•"/>
              <a:tabLst>
                <a:tab pos="92075" algn="l"/>
              </a:tabLst>
            </a:pPr>
            <a:r>
              <a:rPr lang="en-US" sz="1000" b="1" dirty="0"/>
              <a:t> </a:t>
            </a:r>
          </a:p>
          <a:p>
            <a:pPr>
              <a:lnSpc>
                <a:spcPct val="100000"/>
              </a:lnSpc>
              <a:buFontTx/>
              <a:buChar char="•"/>
              <a:tabLst>
                <a:tab pos="92075" algn="l"/>
              </a:tabLst>
            </a:pPr>
            <a:endParaRPr lang="en-US" sz="1200" b="1" dirty="0"/>
          </a:p>
          <a:p>
            <a:pPr>
              <a:lnSpc>
                <a:spcPct val="100000"/>
              </a:lnSpc>
              <a:tabLst>
                <a:tab pos="92075" algn="l"/>
              </a:tabLst>
            </a:pPr>
            <a:endParaRPr lang="en-US" sz="1000" b="1" dirty="0"/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 flipV="1">
            <a:off x="125413" y="4686300"/>
            <a:ext cx="3317875" cy="992188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 wrap="none" anchor="ctr"/>
          <a:lstStyle/>
          <a:p>
            <a:pPr algn="ctr"/>
            <a:endParaRPr lang="en-GB"/>
          </a:p>
        </p:txBody>
      </p:sp>
      <p:sp>
        <p:nvSpPr>
          <p:cNvPr id="2065" name="Text Box 21"/>
          <p:cNvSpPr txBox="1">
            <a:spLocks noChangeArrowheads="1"/>
          </p:cNvSpPr>
          <p:nvPr/>
        </p:nvSpPr>
        <p:spPr bwMode="auto">
          <a:xfrm>
            <a:off x="114300" y="4732338"/>
            <a:ext cx="3363913" cy="9048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1" dirty="0"/>
              <a:t>Education / Training Completed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000" b="1" dirty="0"/>
              <a:t>In house (incl. </a:t>
            </a:r>
            <a:r>
              <a:rPr lang="en-GB" sz="1000" b="1" dirty="0" err="1"/>
              <a:t>ext</a:t>
            </a:r>
            <a:r>
              <a:rPr lang="en-GB" sz="1000" b="1" dirty="0"/>
              <a:t> </a:t>
            </a:r>
            <a:r>
              <a:rPr lang="en-GB" sz="1000" b="1" dirty="0" err="1"/>
              <a:t>progs</a:t>
            </a:r>
            <a:r>
              <a:rPr lang="en-GB" sz="1000" b="1" dirty="0"/>
              <a:t>.)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000" b="1" dirty="0"/>
              <a:t>Professional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1000" b="1" dirty="0"/>
              <a:t>Degree/College</a:t>
            </a:r>
          </a:p>
        </p:txBody>
      </p:sp>
      <p:sp>
        <p:nvSpPr>
          <p:cNvPr id="2066" name="Rectangle 24"/>
          <p:cNvSpPr>
            <a:spLocks noChangeArrowheads="1"/>
          </p:cNvSpPr>
          <p:nvPr/>
        </p:nvSpPr>
        <p:spPr bwMode="auto">
          <a:xfrm>
            <a:off x="4565650" y="2967038"/>
            <a:ext cx="9906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067" name="Rectangle 25"/>
          <p:cNvSpPr>
            <a:spLocks noChangeArrowheads="1"/>
          </p:cNvSpPr>
          <p:nvPr/>
        </p:nvSpPr>
        <p:spPr bwMode="auto">
          <a:xfrm>
            <a:off x="6875463" y="355600"/>
            <a:ext cx="1538287" cy="8048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50813" y="6642100"/>
            <a:ext cx="2635658" cy="216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/>
              <a:t>© Transformational Coaches Ltd 2013 onwards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997 Guarapiche Business Pla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FFFFFF"/>
      </a:accent1>
      <a:accent2>
        <a:srgbClr val="FC0128"/>
      </a:accent2>
      <a:accent3>
        <a:srgbClr val="FFFFFF"/>
      </a:accent3>
      <a:accent4>
        <a:srgbClr val="000000"/>
      </a:accent4>
      <a:accent5>
        <a:srgbClr val="FFFFFF"/>
      </a:accent5>
      <a:accent6>
        <a:srgbClr val="E40123"/>
      </a:accent6>
      <a:hlink>
        <a:srgbClr val="00AA00"/>
      </a:hlink>
      <a:folHlink>
        <a:srgbClr val="000000"/>
      </a:folHlink>
    </a:clrScheme>
    <a:fontScheme name="1997 Guarapiche Business Pl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997 Guarapiche Business Pla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97 Guarapiche Business Pla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97 Guarapiche Business Pla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97 Guarapiche Business Pla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97 Guarapiche Business Pla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97 Guarapiche Business Pla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97 Guarapiche Business Pla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\\Amvens1\guarapiche\Business Team\03_Business Plan\1997\1997 Guarapiche Business Plan.ppt</Template>
  <TotalTime>18691</TotalTime>
  <Pages>32</Pages>
  <Words>141</Words>
  <Application>Microsoft Office PowerPoint</Application>
  <PresentationFormat>A4 Paper (210x297 mm)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1997 Guarapiche Business Plan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PDP Form</dc:title>
  <dc:creator>Lokum</dc:creator>
  <cp:lastModifiedBy>Ian Munro</cp:lastModifiedBy>
  <cp:revision>509</cp:revision>
  <cp:lastPrinted>2015-01-16T16:28:37Z</cp:lastPrinted>
  <dcterms:created xsi:type="dcterms:W3CDTF">1996-09-18T10:29:10Z</dcterms:created>
  <dcterms:modified xsi:type="dcterms:W3CDTF">2015-01-16T16:29:22Z</dcterms:modified>
</cp:coreProperties>
</file>